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B795"/>
    <a:srgbClr val="B72B45"/>
    <a:srgbClr val="EBECEC"/>
    <a:srgbClr val="922131"/>
    <a:srgbClr val="E31E24"/>
    <a:srgbClr val="8F8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52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11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408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16"/>
          <p:cNvSpPr/>
          <p:nvPr userDrawn="1"/>
        </p:nvSpPr>
        <p:spPr>
          <a:xfrm>
            <a:off x="-1" y="-14839"/>
            <a:ext cx="9163051" cy="711125"/>
          </a:xfrm>
          <a:custGeom>
            <a:avLst/>
            <a:gdLst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711354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27226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200011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52764"/>
              <a:gd name="connsiteY0" fmla="*/ 0 h 1711354"/>
              <a:gd name="connsiteX1" fmla="*/ 9144004 w 9152764"/>
              <a:gd name="connsiteY1" fmla="*/ 0 h 1711354"/>
              <a:gd name="connsiteX2" fmla="*/ 9152393 w 9152764"/>
              <a:gd name="connsiteY2" fmla="*/ 1264456 h 1711354"/>
              <a:gd name="connsiteX3" fmla="*/ 0 w 9152764"/>
              <a:gd name="connsiteY3" fmla="*/ 1711354 h 1711354"/>
              <a:gd name="connsiteX4" fmla="*/ 0 w 9152764"/>
              <a:gd name="connsiteY4" fmla="*/ 0 h 1711354"/>
              <a:gd name="connsiteX0" fmla="*/ 0 w 9146669"/>
              <a:gd name="connsiteY0" fmla="*/ 0 h 1711354"/>
              <a:gd name="connsiteX1" fmla="*/ 9144004 w 9146669"/>
              <a:gd name="connsiteY1" fmla="*/ 0 h 1711354"/>
              <a:gd name="connsiteX2" fmla="*/ 9146043 w 9146669"/>
              <a:gd name="connsiteY2" fmla="*/ 1264456 h 1711354"/>
              <a:gd name="connsiteX3" fmla="*/ 0 w 9146669"/>
              <a:gd name="connsiteY3" fmla="*/ 1711354 h 1711354"/>
              <a:gd name="connsiteX4" fmla="*/ 0 w 9146669"/>
              <a:gd name="connsiteY4" fmla="*/ 0 h 171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6669" h="1711354">
                <a:moveTo>
                  <a:pt x="0" y="0"/>
                </a:moveTo>
                <a:lnTo>
                  <a:pt x="9144004" y="0"/>
                </a:lnTo>
                <a:cubicBezTo>
                  <a:pt x="9141208" y="371362"/>
                  <a:pt x="9148839" y="893094"/>
                  <a:pt x="9146043" y="1264456"/>
                </a:cubicBezTo>
                <a:lnTo>
                  <a:pt x="0" y="1711354"/>
                </a:lnTo>
                <a:lnTo>
                  <a:pt x="0" y="0"/>
                </a:lnTo>
                <a:close/>
              </a:path>
            </a:pathLst>
          </a:custGeom>
          <a:solidFill>
            <a:srgbClr val="CDB7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49869007"/>
              </p:ext>
            </p:extLst>
          </p:nvPr>
        </p:nvGraphicFramePr>
        <p:xfrm>
          <a:off x="171757" y="126985"/>
          <a:ext cx="1426677" cy="42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CorelDRAW" r:id="rId3" imgW="2409753" imgH="721374" progId="CorelDraw.Graphic.17">
                  <p:embed/>
                </p:oleObj>
              </mc:Choice>
              <mc:Fallback>
                <p:oleObj name="CorelDRAW" r:id="rId3" imgW="2409753" imgH="721374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757" y="126985"/>
                        <a:ext cx="1426677" cy="426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rostokąt 16"/>
          <p:cNvSpPr/>
          <p:nvPr userDrawn="1"/>
        </p:nvSpPr>
        <p:spPr>
          <a:xfrm flipH="1" flipV="1">
            <a:off x="-19051" y="6163400"/>
            <a:ext cx="9163051" cy="711125"/>
          </a:xfrm>
          <a:custGeom>
            <a:avLst/>
            <a:gdLst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711354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27226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200011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52764"/>
              <a:gd name="connsiteY0" fmla="*/ 0 h 1711354"/>
              <a:gd name="connsiteX1" fmla="*/ 9144004 w 9152764"/>
              <a:gd name="connsiteY1" fmla="*/ 0 h 1711354"/>
              <a:gd name="connsiteX2" fmla="*/ 9152393 w 9152764"/>
              <a:gd name="connsiteY2" fmla="*/ 1264456 h 1711354"/>
              <a:gd name="connsiteX3" fmla="*/ 0 w 9152764"/>
              <a:gd name="connsiteY3" fmla="*/ 1711354 h 1711354"/>
              <a:gd name="connsiteX4" fmla="*/ 0 w 9152764"/>
              <a:gd name="connsiteY4" fmla="*/ 0 h 1711354"/>
              <a:gd name="connsiteX0" fmla="*/ 0 w 9146669"/>
              <a:gd name="connsiteY0" fmla="*/ 0 h 1711354"/>
              <a:gd name="connsiteX1" fmla="*/ 9144004 w 9146669"/>
              <a:gd name="connsiteY1" fmla="*/ 0 h 1711354"/>
              <a:gd name="connsiteX2" fmla="*/ 9146043 w 9146669"/>
              <a:gd name="connsiteY2" fmla="*/ 1264456 h 1711354"/>
              <a:gd name="connsiteX3" fmla="*/ 0 w 9146669"/>
              <a:gd name="connsiteY3" fmla="*/ 1711354 h 1711354"/>
              <a:gd name="connsiteX4" fmla="*/ 0 w 9146669"/>
              <a:gd name="connsiteY4" fmla="*/ 0 h 171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6669" h="1711354">
                <a:moveTo>
                  <a:pt x="0" y="0"/>
                </a:moveTo>
                <a:lnTo>
                  <a:pt x="9144004" y="0"/>
                </a:lnTo>
                <a:cubicBezTo>
                  <a:pt x="9141208" y="371362"/>
                  <a:pt x="9148839" y="893094"/>
                  <a:pt x="9146043" y="1264456"/>
                </a:cubicBezTo>
                <a:lnTo>
                  <a:pt x="0" y="1711354"/>
                </a:lnTo>
                <a:lnTo>
                  <a:pt x="0" y="0"/>
                </a:lnTo>
                <a:close/>
              </a:path>
            </a:pathLst>
          </a:custGeom>
          <a:solidFill>
            <a:srgbClr val="CDB7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82856" y="6472047"/>
            <a:ext cx="13006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dirty="0">
                <a:solidFill>
                  <a:schemeClr val="bg1"/>
                </a:solidFill>
                <a:latin typeface="Garamond" panose="02020404030301010803" pitchFamily="18" charset="0"/>
              </a:rPr>
              <a:t>upjp2.edu.pl</a:t>
            </a:r>
          </a:p>
        </p:txBody>
      </p:sp>
    </p:spTree>
    <p:extLst>
      <p:ext uri="{BB962C8B-B14F-4D97-AF65-F5344CB8AC3E}">
        <p14:creationId xmlns:p14="http://schemas.microsoft.com/office/powerpoint/2010/main" val="263554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334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58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47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167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83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08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06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CE364-7D3C-40B0-AD26-FB8FB7D84A66}" type="datetimeFigureOut">
              <a:rPr lang="pl-PL" smtClean="0"/>
              <a:t>03.06.2022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E4C3-34C6-4938-9F35-0A64B84D77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91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16"/>
          <p:cNvSpPr/>
          <p:nvPr/>
        </p:nvSpPr>
        <p:spPr>
          <a:xfrm flipH="1" flipV="1">
            <a:off x="-766" y="5482408"/>
            <a:ext cx="9153529" cy="1375592"/>
          </a:xfrm>
          <a:custGeom>
            <a:avLst/>
            <a:gdLst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711354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27226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200011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52764"/>
              <a:gd name="connsiteY0" fmla="*/ 0 h 1711354"/>
              <a:gd name="connsiteX1" fmla="*/ 9144004 w 9152764"/>
              <a:gd name="connsiteY1" fmla="*/ 0 h 1711354"/>
              <a:gd name="connsiteX2" fmla="*/ 9152393 w 9152764"/>
              <a:gd name="connsiteY2" fmla="*/ 1264456 h 1711354"/>
              <a:gd name="connsiteX3" fmla="*/ 0 w 9152764"/>
              <a:gd name="connsiteY3" fmla="*/ 1711354 h 1711354"/>
              <a:gd name="connsiteX4" fmla="*/ 0 w 9152764"/>
              <a:gd name="connsiteY4" fmla="*/ 0 h 1711354"/>
              <a:gd name="connsiteX0" fmla="*/ 0 w 9153529"/>
              <a:gd name="connsiteY0" fmla="*/ 0 h 1711354"/>
              <a:gd name="connsiteX1" fmla="*/ 9153529 w 9153529"/>
              <a:gd name="connsiteY1" fmla="*/ 0 h 1711354"/>
              <a:gd name="connsiteX2" fmla="*/ 9152393 w 9153529"/>
              <a:gd name="connsiteY2" fmla="*/ 1264456 h 1711354"/>
              <a:gd name="connsiteX3" fmla="*/ 0 w 9153529"/>
              <a:gd name="connsiteY3" fmla="*/ 1711354 h 1711354"/>
              <a:gd name="connsiteX4" fmla="*/ 0 w 9153529"/>
              <a:gd name="connsiteY4" fmla="*/ 0 h 171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529" h="1711354">
                <a:moveTo>
                  <a:pt x="0" y="0"/>
                </a:moveTo>
                <a:lnTo>
                  <a:pt x="9153529" y="0"/>
                </a:lnTo>
                <a:cubicBezTo>
                  <a:pt x="9150733" y="371362"/>
                  <a:pt x="9155189" y="893094"/>
                  <a:pt x="9152393" y="1264456"/>
                </a:cubicBezTo>
                <a:lnTo>
                  <a:pt x="0" y="1711354"/>
                </a:lnTo>
                <a:lnTo>
                  <a:pt x="0" y="0"/>
                </a:lnTo>
                <a:close/>
              </a:path>
            </a:pathLst>
          </a:custGeom>
          <a:solidFill>
            <a:srgbClr val="CDB7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3936495" y="6153318"/>
            <a:ext cx="1292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Garamond" panose="02020404030301010803" pitchFamily="18" charset="0"/>
              </a:rPr>
              <a:t>upjp2.edu.pl</a:t>
            </a:r>
          </a:p>
        </p:txBody>
      </p:sp>
      <p:sp>
        <p:nvSpPr>
          <p:cNvPr id="22" name="Prostokąt 16"/>
          <p:cNvSpPr/>
          <p:nvPr/>
        </p:nvSpPr>
        <p:spPr>
          <a:xfrm>
            <a:off x="0" y="0"/>
            <a:ext cx="9152763" cy="1375592"/>
          </a:xfrm>
          <a:custGeom>
            <a:avLst/>
            <a:gdLst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711354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27226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200011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52764"/>
              <a:gd name="connsiteY0" fmla="*/ 0 h 1711354"/>
              <a:gd name="connsiteX1" fmla="*/ 9144004 w 9152764"/>
              <a:gd name="connsiteY1" fmla="*/ 0 h 1711354"/>
              <a:gd name="connsiteX2" fmla="*/ 9152393 w 9152764"/>
              <a:gd name="connsiteY2" fmla="*/ 1264456 h 1711354"/>
              <a:gd name="connsiteX3" fmla="*/ 0 w 9152764"/>
              <a:gd name="connsiteY3" fmla="*/ 1711354 h 1711354"/>
              <a:gd name="connsiteX4" fmla="*/ 0 w 9152764"/>
              <a:gd name="connsiteY4" fmla="*/ 0 h 1711354"/>
              <a:gd name="connsiteX0" fmla="*/ 0 w 9152927"/>
              <a:gd name="connsiteY0" fmla="*/ 0 h 1711354"/>
              <a:gd name="connsiteX1" fmla="*/ 9148767 w 9152927"/>
              <a:gd name="connsiteY1" fmla="*/ 0 h 1711354"/>
              <a:gd name="connsiteX2" fmla="*/ 9152393 w 9152927"/>
              <a:gd name="connsiteY2" fmla="*/ 1264456 h 1711354"/>
              <a:gd name="connsiteX3" fmla="*/ 0 w 9152927"/>
              <a:gd name="connsiteY3" fmla="*/ 1711354 h 1711354"/>
              <a:gd name="connsiteX4" fmla="*/ 0 w 9152927"/>
              <a:gd name="connsiteY4" fmla="*/ 0 h 1711354"/>
              <a:gd name="connsiteX0" fmla="*/ 0 w 9153066"/>
              <a:gd name="connsiteY0" fmla="*/ 0 h 1711354"/>
              <a:gd name="connsiteX1" fmla="*/ 9148767 w 9153066"/>
              <a:gd name="connsiteY1" fmla="*/ 0 h 1711354"/>
              <a:gd name="connsiteX2" fmla="*/ 9152393 w 9153066"/>
              <a:gd name="connsiteY2" fmla="*/ 1264456 h 1711354"/>
              <a:gd name="connsiteX3" fmla="*/ 0 w 9153066"/>
              <a:gd name="connsiteY3" fmla="*/ 1711354 h 1711354"/>
              <a:gd name="connsiteX4" fmla="*/ 0 w 9153066"/>
              <a:gd name="connsiteY4" fmla="*/ 0 h 1711354"/>
              <a:gd name="connsiteX0" fmla="*/ 0 w 9153885"/>
              <a:gd name="connsiteY0" fmla="*/ 0 h 1711354"/>
              <a:gd name="connsiteX1" fmla="*/ 9153533 w 9153885"/>
              <a:gd name="connsiteY1" fmla="*/ 0 h 1711354"/>
              <a:gd name="connsiteX2" fmla="*/ 9152393 w 9153885"/>
              <a:gd name="connsiteY2" fmla="*/ 1264456 h 1711354"/>
              <a:gd name="connsiteX3" fmla="*/ 0 w 9153885"/>
              <a:gd name="connsiteY3" fmla="*/ 1711354 h 1711354"/>
              <a:gd name="connsiteX4" fmla="*/ 0 w 9153885"/>
              <a:gd name="connsiteY4" fmla="*/ 0 h 171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885" h="1711354">
                <a:moveTo>
                  <a:pt x="0" y="0"/>
                </a:moveTo>
                <a:lnTo>
                  <a:pt x="9153533" y="0"/>
                </a:lnTo>
                <a:cubicBezTo>
                  <a:pt x="9153118" y="371362"/>
                  <a:pt x="9155189" y="893094"/>
                  <a:pt x="9152393" y="1264456"/>
                </a:cubicBezTo>
                <a:lnTo>
                  <a:pt x="0" y="1711354"/>
                </a:lnTo>
                <a:lnTo>
                  <a:pt x="0" y="0"/>
                </a:lnTo>
                <a:close/>
              </a:path>
            </a:pathLst>
          </a:custGeom>
          <a:solidFill>
            <a:srgbClr val="CDB7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23" name="Grupa 22"/>
          <p:cNvGrpSpPr/>
          <p:nvPr/>
        </p:nvGrpSpPr>
        <p:grpSpPr>
          <a:xfrm>
            <a:off x="3005033" y="2108841"/>
            <a:ext cx="4767459" cy="2640318"/>
            <a:chOff x="3005033" y="2352928"/>
            <a:chExt cx="4767459" cy="2640318"/>
          </a:xfrm>
        </p:grpSpPr>
        <p:sp>
          <p:nvSpPr>
            <p:cNvPr id="24" name="pole tekstowe 23"/>
            <p:cNvSpPr txBox="1"/>
            <p:nvPr/>
          </p:nvSpPr>
          <p:spPr>
            <a:xfrm>
              <a:off x="3005033" y="3057534"/>
              <a:ext cx="4767459" cy="10464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3600" dirty="0">
                  <a:latin typeface="Garamond" panose="02020404030301010803" pitchFamily="18" charset="0"/>
                </a:rPr>
                <a:t>TYTUŁ PREZENTACJI</a:t>
              </a:r>
            </a:p>
            <a:p>
              <a:r>
                <a:rPr lang="pl-PL" sz="2600" dirty="0">
                  <a:latin typeface="Garamond" panose="02020404030301010803" pitchFamily="18" charset="0"/>
                </a:rPr>
                <a:t>PODTYTUŁ</a:t>
              </a:r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3005033" y="2352928"/>
              <a:ext cx="1480598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l-PL" sz="3000" dirty="0">
                  <a:latin typeface="Garamond" panose="02020404030301010803" pitchFamily="18" charset="0"/>
                </a:rPr>
                <a:t>AUTOR</a:t>
              </a: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3005033" y="4285360"/>
              <a:ext cx="277999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2000" dirty="0">
                  <a:latin typeface="Garamond" panose="02020404030301010803" pitchFamily="18" charset="0"/>
                </a:rPr>
                <a:t>TYTUŁ WYDARZENIA</a:t>
              </a:r>
            </a:p>
            <a:p>
              <a:r>
                <a:rPr lang="pl-PL" sz="2000" dirty="0">
                  <a:latin typeface="Garamond" panose="02020404030301010803" pitchFamily="18" charset="0"/>
                </a:rPr>
                <a:t>DATA, MIEJSCE</a:t>
              </a:r>
            </a:p>
          </p:txBody>
        </p:sp>
      </p:grpSp>
      <p:graphicFrame>
        <p:nvGraphicFramePr>
          <p:cNvPr id="27" name="Obi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943724"/>
              </p:ext>
            </p:extLst>
          </p:nvPr>
        </p:nvGraphicFramePr>
        <p:xfrm>
          <a:off x="3200400" y="179110"/>
          <a:ext cx="2743200" cy="820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orelDRAW" r:id="rId3" imgW="2409753" imgH="721374" progId="CorelDraw.Graphic.17">
                  <p:embed/>
                </p:oleObj>
              </mc:Choice>
              <mc:Fallback>
                <p:oleObj name="CorelDRAW" r:id="rId3" imgW="2409753" imgH="721374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179110"/>
                        <a:ext cx="2743200" cy="820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70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ostokąt 16"/>
          <p:cNvSpPr/>
          <p:nvPr/>
        </p:nvSpPr>
        <p:spPr>
          <a:xfrm>
            <a:off x="-1" y="-14839"/>
            <a:ext cx="9163051" cy="711125"/>
          </a:xfrm>
          <a:custGeom>
            <a:avLst/>
            <a:gdLst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711354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27226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200011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52764"/>
              <a:gd name="connsiteY0" fmla="*/ 0 h 1711354"/>
              <a:gd name="connsiteX1" fmla="*/ 9144004 w 9152764"/>
              <a:gd name="connsiteY1" fmla="*/ 0 h 1711354"/>
              <a:gd name="connsiteX2" fmla="*/ 9152393 w 9152764"/>
              <a:gd name="connsiteY2" fmla="*/ 1264456 h 1711354"/>
              <a:gd name="connsiteX3" fmla="*/ 0 w 9152764"/>
              <a:gd name="connsiteY3" fmla="*/ 1711354 h 1711354"/>
              <a:gd name="connsiteX4" fmla="*/ 0 w 9152764"/>
              <a:gd name="connsiteY4" fmla="*/ 0 h 1711354"/>
              <a:gd name="connsiteX0" fmla="*/ 0 w 9146669"/>
              <a:gd name="connsiteY0" fmla="*/ 0 h 1711354"/>
              <a:gd name="connsiteX1" fmla="*/ 9144004 w 9146669"/>
              <a:gd name="connsiteY1" fmla="*/ 0 h 1711354"/>
              <a:gd name="connsiteX2" fmla="*/ 9146043 w 9146669"/>
              <a:gd name="connsiteY2" fmla="*/ 1264456 h 1711354"/>
              <a:gd name="connsiteX3" fmla="*/ 0 w 9146669"/>
              <a:gd name="connsiteY3" fmla="*/ 1711354 h 1711354"/>
              <a:gd name="connsiteX4" fmla="*/ 0 w 9146669"/>
              <a:gd name="connsiteY4" fmla="*/ 0 h 171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6669" h="1711354">
                <a:moveTo>
                  <a:pt x="0" y="0"/>
                </a:moveTo>
                <a:lnTo>
                  <a:pt x="9144004" y="0"/>
                </a:lnTo>
                <a:cubicBezTo>
                  <a:pt x="9141208" y="371362"/>
                  <a:pt x="9148839" y="893094"/>
                  <a:pt x="9146043" y="1264456"/>
                </a:cubicBezTo>
                <a:lnTo>
                  <a:pt x="0" y="1711354"/>
                </a:lnTo>
                <a:lnTo>
                  <a:pt x="0" y="0"/>
                </a:lnTo>
                <a:close/>
              </a:path>
            </a:pathLst>
          </a:custGeom>
          <a:solidFill>
            <a:srgbClr val="CDB7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4" name="Obi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710656"/>
              </p:ext>
            </p:extLst>
          </p:nvPr>
        </p:nvGraphicFramePr>
        <p:xfrm>
          <a:off x="171757" y="126985"/>
          <a:ext cx="1426677" cy="42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orelDRAW" r:id="rId3" imgW="2409753" imgH="721374" progId="CorelDraw.Graphic.17">
                  <p:embed/>
                </p:oleObj>
              </mc:Choice>
              <mc:Fallback>
                <p:oleObj name="CorelDRAW" r:id="rId3" imgW="2409753" imgH="721374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757" y="126985"/>
                        <a:ext cx="1426677" cy="426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Prostokąt 16"/>
          <p:cNvSpPr/>
          <p:nvPr/>
        </p:nvSpPr>
        <p:spPr>
          <a:xfrm flipH="1" flipV="1">
            <a:off x="-19051" y="6163400"/>
            <a:ext cx="9163051" cy="711125"/>
          </a:xfrm>
          <a:custGeom>
            <a:avLst/>
            <a:gdLst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711354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44004 w 9144004"/>
              <a:gd name="connsiteY2" fmla="*/ 1006679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27226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114086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44004"/>
              <a:gd name="connsiteY0" fmla="*/ 0 h 1711354"/>
              <a:gd name="connsiteX1" fmla="*/ 9144004 w 9144004"/>
              <a:gd name="connsiteY1" fmla="*/ 0 h 1711354"/>
              <a:gd name="connsiteX2" fmla="*/ 9135615 w 9144004"/>
              <a:gd name="connsiteY2" fmla="*/ 1200011 h 1711354"/>
              <a:gd name="connsiteX3" fmla="*/ 0 w 9144004"/>
              <a:gd name="connsiteY3" fmla="*/ 1711354 h 1711354"/>
              <a:gd name="connsiteX4" fmla="*/ 0 w 9144004"/>
              <a:gd name="connsiteY4" fmla="*/ 0 h 1711354"/>
              <a:gd name="connsiteX0" fmla="*/ 0 w 9152764"/>
              <a:gd name="connsiteY0" fmla="*/ 0 h 1711354"/>
              <a:gd name="connsiteX1" fmla="*/ 9144004 w 9152764"/>
              <a:gd name="connsiteY1" fmla="*/ 0 h 1711354"/>
              <a:gd name="connsiteX2" fmla="*/ 9152393 w 9152764"/>
              <a:gd name="connsiteY2" fmla="*/ 1264456 h 1711354"/>
              <a:gd name="connsiteX3" fmla="*/ 0 w 9152764"/>
              <a:gd name="connsiteY3" fmla="*/ 1711354 h 1711354"/>
              <a:gd name="connsiteX4" fmla="*/ 0 w 9152764"/>
              <a:gd name="connsiteY4" fmla="*/ 0 h 1711354"/>
              <a:gd name="connsiteX0" fmla="*/ 0 w 9146669"/>
              <a:gd name="connsiteY0" fmla="*/ 0 h 1711354"/>
              <a:gd name="connsiteX1" fmla="*/ 9144004 w 9146669"/>
              <a:gd name="connsiteY1" fmla="*/ 0 h 1711354"/>
              <a:gd name="connsiteX2" fmla="*/ 9146043 w 9146669"/>
              <a:gd name="connsiteY2" fmla="*/ 1264456 h 1711354"/>
              <a:gd name="connsiteX3" fmla="*/ 0 w 9146669"/>
              <a:gd name="connsiteY3" fmla="*/ 1711354 h 1711354"/>
              <a:gd name="connsiteX4" fmla="*/ 0 w 9146669"/>
              <a:gd name="connsiteY4" fmla="*/ 0 h 171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6669" h="1711354">
                <a:moveTo>
                  <a:pt x="0" y="0"/>
                </a:moveTo>
                <a:lnTo>
                  <a:pt x="9144004" y="0"/>
                </a:lnTo>
                <a:cubicBezTo>
                  <a:pt x="9141208" y="371362"/>
                  <a:pt x="9148839" y="893094"/>
                  <a:pt x="9146043" y="1264456"/>
                </a:cubicBezTo>
                <a:lnTo>
                  <a:pt x="0" y="1711354"/>
                </a:lnTo>
                <a:lnTo>
                  <a:pt x="0" y="0"/>
                </a:lnTo>
                <a:close/>
              </a:path>
            </a:pathLst>
          </a:custGeom>
          <a:solidFill>
            <a:srgbClr val="CDB7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rostokąt 18"/>
          <p:cNvSpPr/>
          <p:nvPr/>
        </p:nvSpPr>
        <p:spPr>
          <a:xfrm>
            <a:off x="82856" y="6472047"/>
            <a:ext cx="130067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dirty="0">
                <a:solidFill>
                  <a:schemeClr val="bg1"/>
                </a:solidFill>
                <a:latin typeface="Garamond" panose="02020404030301010803" pitchFamily="18" charset="0"/>
              </a:rPr>
              <a:t>upjp2.edu.pl</a:t>
            </a:r>
          </a:p>
        </p:txBody>
      </p:sp>
    </p:spTree>
    <p:extLst>
      <p:ext uri="{BB962C8B-B14F-4D97-AF65-F5344CB8AC3E}">
        <p14:creationId xmlns:p14="http://schemas.microsoft.com/office/powerpoint/2010/main" val="3078769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11</Words>
  <Application>Microsoft Office PowerPoint</Application>
  <PresentationFormat>Pokaz na ekranie (4:3)</PresentationFormat>
  <Paragraphs>7</Paragraphs>
  <Slides>2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Motyw pakietu Office</vt:lpstr>
      <vt:lpstr>CorelDRAW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Maciej Gradowski</dc:creator>
  <cp:lastModifiedBy>Maciej Gradowski</cp:lastModifiedBy>
  <cp:revision>25</cp:revision>
  <dcterms:created xsi:type="dcterms:W3CDTF">2020-12-16T09:09:58Z</dcterms:created>
  <dcterms:modified xsi:type="dcterms:W3CDTF">2022-06-03T08:30:57Z</dcterms:modified>
</cp:coreProperties>
</file>