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B795"/>
    <a:srgbClr val="B72B45"/>
    <a:srgbClr val="EBECEC"/>
    <a:srgbClr val="922131"/>
    <a:srgbClr val="E31E24"/>
    <a:srgbClr val="8F8F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60" d="100"/>
          <a:sy n="160" d="100"/>
        </p:scale>
        <p:origin x="90" y="-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E364-7D3C-40B0-AD26-FB8FB7D84A66}" type="datetimeFigureOut">
              <a:rPr lang="pl-PL" smtClean="0"/>
              <a:t>03.06.2022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052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E364-7D3C-40B0-AD26-FB8FB7D84A66}" type="datetimeFigureOut">
              <a:rPr lang="pl-PL" smtClean="0"/>
              <a:t>03.06.2022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4110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E364-7D3C-40B0-AD26-FB8FB7D84A66}" type="datetimeFigureOut">
              <a:rPr lang="pl-PL" smtClean="0"/>
              <a:t>03.06.2022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408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7698"/>
            <a:ext cx="9144000" cy="28673"/>
          </a:xfrm>
          <a:prstGeom prst="rect">
            <a:avLst/>
          </a:prstGeom>
        </p:spPr>
      </p:pic>
      <p:pic>
        <p:nvPicPr>
          <p:cNvPr id="8" name="Obraz 7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2" y="6388752"/>
            <a:ext cx="7778512" cy="21600"/>
          </a:xfrm>
          <a:prstGeom prst="rect">
            <a:avLst/>
          </a:prstGeom>
        </p:spPr>
      </p:pic>
      <p:sp>
        <p:nvSpPr>
          <p:cNvPr id="9" name="pole tekstowe 8"/>
          <p:cNvSpPr txBox="1"/>
          <p:nvPr userDrawn="1"/>
        </p:nvSpPr>
        <p:spPr>
          <a:xfrm>
            <a:off x="3329511" y="6488668"/>
            <a:ext cx="2484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000" dirty="0">
                <a:solidFill>
                  <a:srgbClr val="8F8F8C"/>
                </a:solidFill>
                <a:latin typeface="Garamond Premr Pro" panose="02020402060506020403" pitchFamily="18" charset="0"/>
              </a:rPr>
              <a:t>Uniwersytet Papieski Jana Pawła II w Krakowie</a:t>
            </a:r>
          </a:p>
          <a:p>
            <a:pPr algn="ctr"/>
            <a:r>
              <a:rPr lang="pl-PL" sz="800" dirty="0">
                <a:solidFill>
                  <a:srgbClr val="8F8F8C"/>
                </a:solidFill>
                <a:latin typeface="Garamond Premr Pro" panose="02020402060506020403" pitchFamily="18" charset="0"/>
              </a:rPr>
              <a:t>upjp2.edu.pl</a:t>
            </a:r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019" y="204011"/>
            <a:ext cx="427962" cy="48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54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E364-7D3C-40B0-AD26-FB8FB7D84A66}" type="datetimeFigureOut">
              <a:rPr lang="pl-PL" smtClean="0"/>
              <a:t>03.06.2022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3340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E364-7D3C-40B0-AD26-FB8FB7D84A66}" type="datetimeFigureOut">
              <a:rPr lang="pl-PL" smtClean="0"/>
              <a:t>03.06.2022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858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E364-7D3C-40B0-AD26-FB8FB7D84A66}" type="datetimeFigureOut">
              <a:rPr lang="pl-PL" smtClean="0"/>
              <a:t>03.06.2022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7478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E364-7D3C-40B0-AD26-FB8FB7D84A66}" type="datetimeFigureOut">
              <a:rPr lang="pl-PL" smtClean="0"/>
              <a:t>03.06.2022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167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E364-7D3C-40B0-AD26-FB8FB7D84A66}" type="datetimeFigureOut">
              <a:rPr lang="pl-PL" smtClean="0"/>
              <a:t>03.06.2022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783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E364-7D3C-40B0-AD26-FB8FB7D84A66}" type="datetimeFigureOut">
              <a:rPr lang="pl-PL" smtClean="0"/>
              <a:t>03.06.2022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708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E364-7D3C-40B0-AD26-FB8FB7D84A66}" type="datetimeFigureOut">
              <a:rPr lang="pl-PL" smtClean="0"/>
              <a:t>03.06.2022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806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CE364-7D3C-40B0-AD26-FB8FB7D84A66}" type="datetimeFigureOut">
              <a:rPr lang="pl-PL" smtClean="0"/>
              <a:t>03.06.2022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191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72" y="397224"/>
            <a:ext cx="2834646" cy="819914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9364"/>
            <a:ext cx="9144000" cy="31279"/>
          </a:xfrm>
          <a:prstGeom prst="rect">
            <a:avLst/>
          </a:prstGeom>
        </p:spPr>
      </p:pic>
      <p:pic>
        <p:nvPicPr>
          <p:cNvPr id="6" name="Obraz 5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3339"/>
            <a:ext cx="9144000" cy="25200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381172" y="3074973"/>
            <a:ext cx="3133935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600" dirty="0">
                <a:latin typeface="Garamond Premr Pro" panose="02020402060506020403" pitchFamily="18" charset="0"/>
              </a:rPr>
              <a:t>Tytuł prezentacji</a:t>
            </a:r>
          </a:p>
          <a:p>
            <a:r>
              <a:rPr lang="pl-PL" sz="2600" dirty="0">
                <a:latin typeface="Garamond Premr Pro" panose="02020402060506020403" pitchFamily="18" charset="0"/>
              </a:rPr>
              <a:t>podtytuł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1381172" y="6004290"/>
            <a:ext cx="18057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>
                <a:solidFill>
                  <a:srgbClr val="B72B45"/>
                </a:solidFill>
                <a:latin typeface="Garamond Premr Pro" panose="02020402060506020403" pitchFamily="18" charset="0"/>
              </a:rPr>
              <a:t>tytuł wydarzenia</a:t>
            </a:r>
          </a:p>
          <a:p>
            <a:r>
              <a:rPr lang="pl-PL" sz="2000" dirty="0">
                <a:solidFill>
                  <a:srgbClr val="B72B45"/>
                </a:solidFill>
                <a:latin typeface="Garamond Premr Pro" panose="02020402060506020403" pitchFamily="18" charset="0"/>
              </a:rPr>
              <a:t>data, miejsce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1381172" y="2233148"/>
            <a:ext cx="105830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000" dirty="0">
                <a:latin typeface="Garamond Premr Pro" panose="02020402060506020403" pitchFamily="18" charset="0"/>
              </a:rPr>
              <a:t>Autor</a:t>
            </a:r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849678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7698"/>
            <a:ext cx="9144000" cy="28673"/>
          </a:xfrm>
          <a:prstGeom prst="rect">
            <a:avLst/>
          </a:prstGeom>
        </p:spPr>
      </p:pic>
      <p:pic>
        <p:nvPicPr>
          <p:cNvPr id="8" name="Obraz 7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42" y="6388752"/>
            <a:ext cx="7778512" cy="21600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019" y="204011"/>
            <a:ext cx="427962" cy="48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60743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</TotalTime>
  <Words>9</Words>
  <Application>Microsoft Office PowerPoint</Application>
  <PresentationFormat>Pokaz na ekranie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Garamond Premr Pro</vt:lpstr>
      <vt:lpstr>Motyw pakietu Office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Maciej Gradowski</dc:creator>
  <cp:lastModifiedBy>Łukasz Rzepka</cp:lastModifiedBy>
  <cp:revision>27</cp:revision>
  <dcterms:created xsi:type="dcterms:W3CDTF">2020-12-16T09:09:58Z</dcterms:created>
  <dcterms:modified xsi:type="dcterms:W3CDTF">2022-06-03T08:36:01Z</dcterms:modified>
</cp:coreProperties>
</file>